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  <p:sldMasterId id="2147483670" r:id="rId3"/>
    <p:sldMasterId id="2147483677" r:id="rId4"/>
  </p:sldMasterIdLst>
  <p:sldIdLst>
    <p:sldId id="264" r:id="rId5"/>
    <p:sldId id="265" r:id="rId6"/>
    <p:sldId id="266" r:id="rId7"/>
    <p:sldId id="268" r:id="rId8"/>
    <p:sldId id="269" r:id="rId9"/>
    <p:sldId id="270" r:id="rId10"/>
    <p:sldId id="271" r:id="rId1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82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4688-E69B-4E4C-9FB1-A9E36087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9271" y="9067427"/>
            <a:ext cx="18915529" cy="3483161"/>
          </a:xfrm>
          <a:prstGeom prst="rect">
            <a:avLst/>
          </a:prstGeom>
        </p:spPr>
        <p:txBody>
          <a:bodyPr/>
          <a:lstStyle>
            <a:lvl1pPr algn="r">
              <a:defRPr sz="7200" b="1" i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IN ALL CAPS</a:t>
            </a:r>
          </a:p>
        </p:txBody>
      </p:sp>
    </p:spTree>
    <p:extLst>
      <p:ext uri="{BB962C8B-B14F-4D97-AF65-F5344CB8AC3E}">
        <p14:creationId xmlns:p14="http://schemas.microsoft.com/office/powerpoint/2010/main" val="136033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5594350"/>
          </a:xfrm>
          <a:prstGeom prst="rect">
            <a:avLst/>
          </a:prstGeom>
        </p:spPr>
        <p:txBody>
          <a:bodyPr/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4159530"/>
          </a:xfrm>
          <a:prstGeom prst="rect">
            <a:avLst/>
          </a:prstGeom>
        </p:spPr>
        <p:txBody>
          <a:bodyPr numCol="2"/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lvl="0"/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Bullet List,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B0BB1-BDB7-402F-BC2A-EDAB5DC76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6239529"/>
            <a:ext cx="21034375" cy="3496142"/>
          </a:xfrm>
          <a:prstGeom prst="rect">
            <a:avLst/>
          </a:prstGeom>
        </p:spPr>
        <p:txBody>
          <a:bodyPr numCol="3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Pag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9EF4-B791-4CDD-9195-B3A5AEB5CD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5953125"/>
            <a:ext cx="21291550" cy="55403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 Page - Paragraph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55E5-C757-44B1-A8BD-59A512E3E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16886"/>
            <a:ext cx="21034375" cy="793750"/>
          </a:xfrm>
          <a:prstGeom prst="rect">
            <a:avLst/>
          </a:prstGeom>
        </p:spPr>
        <p:txBody>
          <a:bodyPr/>
          <a:lstStyle>
            <a:lvl1pPr>
              <a:defRPr sz="7200" i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PAGE TITLE GOES HERE, ALL CAPS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146E9-57C4-4970-B507-868EEF748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4733925"/>
            <a:ext cx="21034376" cy="931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1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6000" dirty="0">
                <a:latin typeface="Arial Black" panose="020B0A04020102020204" pitchFamily="34" charset="0"/>
              </a:rPr>
              <a:t>Subtitle Goes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9EF4-B791-4CDD-9195-B3A5AEB5CD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5953125"/>
            <a:ext cx="8543365" cy="64357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AD9B00-DCFA-4159-B9BD-34028E6BD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6563" y="5953125"/>
            <a:ext cx="12568237" cy="6435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3C5E-1724-40E9-9D37-5D5012526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4206875"/>
            <a:ext cx="21034375" cy="3933078"/>
          </a:xfrm>
          <a:prstGeom prst="rect">
            <a:avLst/>
          </a:prstGeom>
        </p:spPr>
        <p:txBody>
          <a:bodyPr/>
          <a:lstStyle>
            <a:lvl1pPr>
              <a:defRPr sz="15000" i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NEW SECTION TITLE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43CB-BAD3-435D-B650-675B803D9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8408988"/>
            <a:ext cx="21034375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0210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6265-B6EC-4CB6-B968-C18BBD433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4330" y="12904321"/>
            <a:ext cx="4921624" cy="435162"/>
          </a:xfrm>
          <a:prstGeom prst="rect">
            <a:avLst/>
          </a:prstGeom>
        </p:spPr>
        <p:txBody>
          <a:bodyPr/>
          <a:lstStyle>
            <a:lvl1pPr>
              <a:defRPr sz="2400" b="1" i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PrecisionPipelineLLC.com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42B7CF-F00D-44E8-8675-B53A51FEDD90}"/>
              </a:ext>
            </a:extLst>
          </p:cNvPr>
          <p:cNvSpPr txBox="1">
            <a:spLocks/>
          </p:cNvSpPr>
          <p:nvPr userDrawn="1"/>
        </p:nvSpPr>
        <p:spPr>
          <a:xfrm>
            <a:off x="9548999" y="12581592"/>
            <a:ext cx="5673072" cy="43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3314 56</a:t>
            </a:r>
            <a:r>
              <a:rPr lang="en-US" baseline="30000" dirty="0"/>
              <a:t>th</a:t>
            </a:r>
            <a:r>
              <a:rPr lang="en-US" dirty="0"/>
              <a:t> Street</a:t>
            </a:r>
          </a:p>
          <a:p>
            <a:r>
              <a:rPr lang="en-US" dirty="0"/>
              <a:t>Eau Claire, WI 54703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821DA4-9865-4531-B547-6FC2A7D59708}"/>
              </a:ext>
            </a:extLst>
          </p:cNvPr>
          <p:cNvSpPr txBox="1">
            <a:spLocks/>
          </p:cNvSpPr>
          <p:nvPr userDrawn="1"/>
        </p:nvSpPr>
        <p:spPr>
          <a:xfrm>
            <a:off x="18279037" y="12615024"/>
            <a:ext cx="4921624" cy="435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O: (715) 874-4510</a:t>
            </a:r>
          </a:p>
          <a:p>
            <a:r>
              <a:rPr lang="en-US" dirty="0"/>
              <a:t>F: (715) 874-4511</a:t>
            </a:r>
          </a:p>
        </p:txBody>
      </p:sp>
    </p:spTree>
    <p:extLst>
      <p:ext uri="{BB962C8B-B14F-4D97-AF65-F5344CB8AC3E}">
        <p14:creationId xmlns:p14="http://schemas.microsoft.com/office/powerpoint/2010/main" val="4254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6CC335-1344-47FE-A16D-77A2DD63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2438399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3729EA-136B-42E6-A8AF-1D987F59E0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C9033D-2FF8-45EC-A0A9-519023E8F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ECD908-2BC6-4F3B-ACAF-5870BD71E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0"/>
            <a:ext cx="24387048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CB8C-2285-4678-B787-ED3B2B52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69FE-24AE-4B34-8E17-E5E1290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DD38-2B4D-4684-B6B1-7D9AA7F26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 Column Bullet List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55E0F-F5A8-47DE-BAC6-C65D6DDAA6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070F-32F5-4BD2-AA11-CDC57F41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CA9F-6006-46CA-8DFB-09F274095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Two Column Bullet List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A566B-CDB1-455D-9AD0-18BC6DF1CD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28B7-D4B8-42EE-96BE-5B9FDB73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BBFE-2715-47F2-83EB-7D52772ECB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F770C-894F-4759-A1AC-E7FF50048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C333-0E2E-4586-93DD-9B4A4538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6E27-517C-4DAD-841D-FF352AA5BE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1F5A-9AC3-4200-AF33-CE5471345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Paragraph goes here.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6800C8-DFB4-4176-8971-5EE5F0195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87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2BBF-0309-4569-A40F-AAFB4431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5DE-74E6-40DB-A2D5-529D73806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5EBD-6FFE-47D1-8390-BFF229C4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22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fo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Page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16</Words>
  <Application>Microsoft Office PowerPoint</Application>
  <PresentationFormat>Custom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Custom Design</vt:lpstr>
      <vt:lpstr>Info Page</vt:lpstr>
      <vt:lpstr>Title Page - Section</vt:lpstr>
      <vt:lpstr>End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McKone</dc:creator>
  <cp:lastModifiedBy>Lindsey Mattson</cp:lastModifiedBy>
  <cp:revision>56</cp:revision>
  <dcterms:created xsi:type="dcterms:W3CDTF">2018-04-30T12:54:21Z</dcterms:created>
  <dcterms:modified xsi:type="dcterms:W3CDTF">2019-06-10T16:24:05Z</dcterms:modified>
</cp:coreProperties>
</file>