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66" r:id="rId4"/>
    <p:sldId id="267" r:id="rId5"/>
    <p:sldId id="271" r:id="rId6"/>
    <p:sldId id="264" r:id="rId7"/>
    <p:sldId id="268" r:id="rId8"/>
    <p:sldId id="270" r:id="rId9"/>
    <p:sldId id="269" r:id="rId10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1" autoAdjust="0"/>
    <p:restoredTop sz="94660"/>
  </p:normalViewPr>
  <p:slideViewPr>
    <p:cSldViewPr snapToGrid="0">
      <p:cViewPr varScale="1">
        <p:scale>
          <a:sx n="63" d="100"/>
          <a:sy n="63" d="100"/>
        </p:scale>
        <p:origin x="3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658D-C0E4-4317-AEAF-B29742953CA0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F3E4-25A8-4F40-9B21-8CC2D8C9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7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658D-C0E4-4317-AEAF-B29742953CA0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F3E4-25A8-4F40-9B21-8CC2D8C9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8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658D-C0E4-4317-AEAF-B29742953CA0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F3E4-25A8-4F40-9B21-8CC2D8C9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72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CD53-DC7F-468E-B22D-F503449406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619" y="641351"/>
            <a:ext cx="21033938" cy="2651126"/>
          </a:xfrm>
        </p:spPr>
        <p:txBody>
          <a:bodyPr/>
          <a:lstStyle/>
          <a:p>
            <a:r>
              <a:rPr lang="en-US" dirty="0" err="1"/>
              <a:t>asdf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7C06A-8925-4E07-B3F9-3A76D7047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479C9-BA23-4C57-9920-17155A8C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658D-C0E4-4317-AEAF-B29742953CA0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52749-DCA1-4540-91F5-F419B38A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7DC6-D8CA-49A8-912A-7C262D29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F3E4-25A8-4F40-9B21-8CC2D8C9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1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658D-C0E4-4317-AEAF-B29742953CA0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F3E4-25A8-4F40-9B21-8CC2D8C9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5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658D-C0E4-4317-AEAF-B29742953CA0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F3E4-25A8-4F40-9B21-8CC2D8C9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6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658D-C0E4-4317-AEAF-B29742953CA0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F3E4-25A8-4F40-9B21-8CC2D8C9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4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658D-C0E4-4317-AEAF-B29742953CA0}" type="datetimeFigureOut">
              <a:rPr lang="en-US" smtClean="0"/>
              <a:t>6/21/18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F3E4-25A8-4F40-9B21-8CC2D8C9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658D-C0E4-4317-AEAF-B29742953CA0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F3E4-25A8-4F40-9B21-8CC2D8C9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658D-C0E4-4317-AEAF-B29742953CA0}" type="datetimeFigureOut">
              <a:rPr lang="en-US" smtClean="0"/>
              <a:t>6/21/18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F3E4-25A8-4F40-9B21-8CC2D8C9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658D-C0E4-4317-AEAF-B29742953CA0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F3E4-25A8-4F40-9B21-8CC2D8C9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658D-C0E4-4317-AEAF-B29742953CA0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F3E4-25A8-4F40-9B21-8CC2D8C9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4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F658D-C0E4-4317-AEAF-B29742953CA0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7F3E4-25A8-4F40-9B21-8CC2D8C983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73825-35CA-C542-AD9A-CCAD05470F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8D8059-2361-B147-9E4B-DF895BA19A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4608" cy="26040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AC5654-1A01-2749-A38A-788AFEFA134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87" y="1053548"/>
            <a:ext cx="5617491" cy="9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5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03A94C-2574-734A-A5A7-301A47FC9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52851" y="9630386"/>
            <a:ext cx="120201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000" i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SUBTITLE WOULD GO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C7AEF-0259-4B4D-B631-BDFF119C7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78" y="4379159"/>
            <a:ext cx="18068302" cy="30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E4B59C-F0AD-864C-8D56-9E1729FF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925" y="6224337"/>
            <a:ext cx="20302871" cy="551848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A633F1F6-FD74-384F-B017-C02982B99927}"/>
              </a:ext>
            </a:extLst>
          </p:cNvPr>
          <p:cNvSpPr txBox="1">
            <a:spLocks/>
          </p:cNvSpPr>
          <p:nvPr/>
        </p:nvSpPr>
        <p:spPr>
          <a:xfrm>
            <a:off x="2167621" y="3964087"/>
            <a:ext cx="13319760" cy="1795028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7200" dirty="0"/>
              <a:t>PAGE TITLE GOES HERE</a:t>
            </a:r>
          </a:p>
          <a:p>
            <a:r>
              <a:rPr lang="en-US" sz="6000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6580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E4B59C-F0AD-864C-8D56-9E1729FF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926" y="6224337"/>
            <a:ext cx="15404606" cy="5066515"/>
          </a:xfrm>
        </p:spPr>
        <p:txBody>
          <a:bodyPr numCol="2"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9C3B62C-0CC0-134E-8658-1BE9A4076F87}"/>
              </a:ext>
            </a:extLst>
          </p:cNvPr>
          <p:cNvSpPr txBox="1">
            <a:spLocks/>
          </p:cNvSpPr>
          <p:nvPr/>
        </p:nvSpPr>
        <p:spPr>
          <a:xfrm>
            <a:off x="2167621" y="3964087"/>
            <a:ext cx="13319760" cy="1795028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7200" dirty="0"/>
              <a:t>PAGE TITLE GOES HERE</a:t>
            </a:r>
          </a:p>
          <a:p>
            <a:r>
              <a:rPr lang="en-US" sz="6000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2534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E4B59C-F0AD-864C-8D56-9E1729FF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926" y="6224337"/>
            <a:ext cx="18883302" cy="4748463"/>
          </a:xfrm>
        </p:spPr>
        <p:txBody>
          <a:bodyPr numCol="3">
            <a:normAutofit lnSpcReduction="1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Bullet Point goes here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9C475B0-B455-1346-833D-45491324676B}"/>
              </a:ext>
            </a:extLst>
          </p:cNvPr>
          <p:cNvSpPr txBox="1">
            <a:spLocks/>
          </p:cNvSpPr>
          <p:nvPr/>
        </p:nvSpPr>
        <p:spPr>
          <a:xfrm>
            <a:off x="2167621" y="3964087"/>
            <a:ext cx="13319760" cy="1795028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7200" dirty="0"/>
              <a:t>PAGE TITLE GOES HERE</a:t>
            </a:r>
          </a:p>
          <a:p>
            <a:r>
              <a:rPr lang="en-US" sz="6000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7506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03A94C-2574-734A-A5A7-301A47FC9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0786" y="3881697"/>
            <a:ext cx="19224073" cy="385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500"/>
              </a:lnSpc>
            </a:pPr>
            <a:r>
              <a:rPr lang="en-US" sz="15000" i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NEW SECTION TITLE PAGE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0061B3-C9F6-FE4A-B608-74313B86A13F}"/>
              </a:ext>
            </a:extLst>
          </p:cNvPr>
          <p:cNvSpPr/>
          <p:nvPr/>
        </p:nvSpPr>
        <p:spPr>
          <a:xfrm>
            <a:off x="2390786" y="8041128"/>
            <a:ext cx="19224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i="1" dirty="0" err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Subheader</a:t>
            </a:r>
            <a:r>
              <a:rPr lang="en-US" sz="8000" i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 goes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69F5D-41A3-384F-9A3E-94993F4C3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87" y="1053548"/>
            <a:ext cx="5617491" cy="9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9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E4B59C-F0AD-864C-8D56-9E1729FF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925" y="6224337"/>
            <a:ext cx="19093925" cy="5518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87C0F52-6D40-D64D-8381-41CFB6BD4507}"/>
              </a:ext>
            </a:extLst>
          </p:cNvPr>
          <p:cNvSpPr txBox="1">
            <a:spLocks/>
          </p:cNvSpPr>
          <p:nvPr/>
        </p:nvSpPr>
        <p:spPr>
          <a:xfrm>
            <a:off x="2167621" y="3964087"/>
            <a:ext cx="13319760" cy="1795028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7200" dirty="0"/>
              <a:t>PAGE TITLE GOES HERE</a:t>
            </a:r>
          </a:p>
          <a:p>
            <a:r>
              <a:rPr lang="en-US" sz="6000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8658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87C0F52-6D40-D64D-8381-41CFB6BD4507}"/>
              </a:ext>
            </a:extLst>
          </p:cNvPr>
          <p:cNvSpPr txBox="1">
            <a:spLocks/>
          </p:cNvSpPr>
          <p:nvPr/>
        </p:nvSpPr>
        <p:spPr>
          <a:xfrm>
            <a:off x="2167621" y="3964087"/>
            <a:ext cx="13319760" cy="1795028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7200" dirty="0"/>
              <a:t>PAGE TITLE GOES HERE</a:t>
            </a:r>
          </a:p>
          <a:p>
            <a:r>
              <a:rPr lang="en-US" sz="6000" dirty="0"/>
              <a:t>Subtitle goes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5091B2E-7128-E549-963B-1B5AF7D8380B}"/>
              </a:ext>
            </a:extLst>
          </p:cNvPr>
          <p:cNvSpPr txBox="1">
            <a:spLocks noChangeAspect="1"/>
          </p:cNvSpPr>
          <p:nvPr/>
        </p:nvSpPr>
        <p:spPr>
          <a:xfrm>
            <a:off x="2393007" y="5992239"/>
            <a:ext cx="9494191" cy="56614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E6CA3-F316-544D-84E4-B6FC9380184B}"/>
              </a:ext>
            </a:extLst>
          </p:cNvPr>
          <p:cNvSpPr txBox="1">
            <a:spLocks noChangeAspect="1"/>
          </p:cNvSpPr>
          <p:nvPr/>
        </p:nvSpPr>
        <p:spPr>
          <a:xfrm>
            <a:off x="12587595" y="5992239"/>
            <a:ext cx="9494191" cy="56614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9215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E4B59C-F0AD-864C-8D56-9E1729FF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927" y="6498077"/>
            <a:ext cx="7420733" cy="5244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87C0F52-6D40-D64D-8381-41CFB6BD4507}"/>
              </a:ext>
            </a:extLst>
          </p:cNvPr>
          <p:cNvSpPr txBox="1">
            <a:spLocks/>
          </p:cNvSpPr>
          <p:nvPr/>
        </p:nvSpPr>
        <p:spPr>
          <a:xfrm>
            <a:off x="2167621" y="3964087"/>
            <a:ext cx="8279885" cy="1795028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7200" dirty="0"/>
              <a:t>TITLE HERE</a:t>
            </a:r>
          </a:p>
          <a:p>
            <a:r>
              <a:rPr lang="en-US" sz="6000" dirty="0"/>
              <a:t>Subtitle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5091B2E-7128-E549-963B-1B5AF7D8380B}"/>
              </a:ext>
            </a:extLst>
          </p:cNvPr>
          <p:cNvSpPr txBox="1">
            <a:spLocks noChangeAspect="1"/>
          </p:cNvSpPr>
          <p:nvPr/>
        </p:nvSpPr>
        <p:spPr>
          <a:xfrm>
            <a:off x="10447506" y="1731524"/>
            <a:ext cx="12266227" cy="9990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851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03A94C-2574-734A-A5A7-301A47FC9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2B0206-4EF0-3E49-8F0F-47B899A681FD}"/>
              </a:ext>
            </a:extLst>
          </p:cNvPr>
          <p:cNvSpPr/>
          <p:nvPr/>
        </p:nvSpPr>
        <p:spPr>
          <a:xfrm>
            <a:off x="2390787" y="11596979"/>
            <a:ext cx="5335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www.PrecisionPipelinellc.com</a:t>
            </a:r>
            <a:endParaRPr lang="en-US" sz="2400" b="1" i="1" dirty="0">
              <a:solidFill>
                <a:srgbClr val="FFFFFF"/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203473-12CC-6F45-88A0-4E89200CD454}"/>
              </a:ext>
            </a:extLst>
          </p:cNvPr>
          <p:cNvSpPr/>
          <p:nvPr/>
        </p:nvSpPr>
        <p:spPr>
          <a:xfrm>
            <a:off x="10355680" y="11412314"/>
            <a:ext cx="3675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3314 56th Street</a:t>
            </a:r>
          </a:p>
          <a:p>
            <a:r>
              <a:rPr lang="en-US" sz="2400" b="1" i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Eau</a:t>
            </a:r>
            <a:r>
              <a:rPr lang="en-US" sz="2400" b="1" i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Claire, WI 54703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8151BF-4807-3F4E-9AC0-25E24C97077E}"/>
              </a:ext>
            </a:extLst>
          </p:cNvPr>
          <p:cNvSpPr/>
          <p:nvPr/>
        </p:nvSpPr>
        <p:spPr>
          <a:xfrm>
            <a:off x="17534043" y="11412314"/>
            <a:ext cx="33489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O: (715) 874 - 4510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F: (715) 874 - 4511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9F3A30-CFA8-C544-947A-752136024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18" y="4483580"/>
            <a:ext cx="17989578" cy="301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5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320</Words>
  <Application>Microsoft Macintosh PowerPoint</Application>
  <PresentationFormat>Custom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McKone</dc:creator>
  <cp:lastModifiedBy>Joey Olson</cp:lastModifiedBy>
  <cp:revision>40</cp:revision>
  <dcterms:created xsi:type="dcterms:W3CDTF">2018-04-30T12:54:21Z</dcterms:created>
  <dcterms:modified xsi:type="dcterms:W3CDTF">2018-06-21T16:53:07Z</dcterms:modified>
</cp:coreProperties>
</file>